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9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DA0D3-70D6-4334-93C1-84387404B7EA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2E4B6-5BE3-47FD-8AE4-A719E74DB14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6115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5025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53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231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2845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9021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6053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6639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1864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374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025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1377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69A47-6061-451C-94C3-B1E194DE14C9}" type="datetimeFigureOut">
              <a:rPr lang="en-CA" smtClean="0"/>
              <a:pPr/>
              <a:t>2022-01-22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FDD3A-49A7-4213-8B2A-91E047BFD45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308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ken.bagnell@sportperformancecentres.org" TargetMode="External"/><Relationship Id="rId13" Type="http://schemas.openxmlformats.org/officeDocument/2006/relationships/hyperlink" Target="mailto:dale.henwood@sportperformancecentres.org" TargetMode="External"/><Relationship Id="rId3" Type="http://schemas.openxmlformats.org/officeDocument/2006/relationships/image" Target="../media/image2.jpeg"/><Relationship Id="rId7" Type="http://schemas.openxmlformats.org/officeDocument/2006/relationships/hyperlink" Target="mailto:steve.lawrence@sportperformancecentres.org" TargetMode="External"/><Relationship Id="rId12" Type="http://schemas.openxmlformats.org/officeDocument/2006/relationships/hyperlink" Target="mailto:annemarie.harrisson@sportperformancecentres.org" TargetMode="External"/><Relationship Id="rId2" Type="http://schemas.openxmlformats.org/officeDocument/2006/relationships/image" Target="../media/image1.png"/><Relationship Id="rId16" Type="http://schemas.openxmlformats.org/officeDocument/2006/relationships/hyperlink" Target="mailto:silvia.matesanz@sportperformancecentres.or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ebbie.low@sportperformancecentres.org" TargetMode="External"/><Relationship Id="rId11" Type="http://schemas.openxmlformats.org/officeDocument/2006/relationships/hyperlink" Target="mailto:takeshi.kukidome@sportperfomancecentres.org" TargetMode="External"/><Relationship Id="rId5" Type="http://schemas.openxmlformats.org/officeDocument/2006/relationships/hyperlink" Target="mailto:josep.escoda@sportperformancecentres.org" TargetMode="External"/><Relationship Id="rId15" Type="http://schemas.openxmlformats.org/officeDocument/2006/relationships/hyperlink" Target="mailto:raymond.so@sportperformancecentres.org" TargetMode="External"/><Relationship Id="rId10" Type="http://schemas.openxmlformats.org/officeDocument/2006/relationships/hyperlink" Target="mailto:kevin.subban@sportperformancecentres.org" TargetMode="External"/><Relationship Id="rId4" Type="http://schemas.openxmlformats.org/officeDocument/2006/relationships/hyperlink" Target="mailto:tapio.korjus@sportperformancecentres.org" TargetMode="External"/><Relationship Id="rId9" Type="http://schemas.openxmlformats.org/officeDocument/2006/relationships/hyperlink" Target="mailto:harry.baehr@sportperformancecentres.org" TargetMode="External"/><Relationship Id="rId14" Type="http://schemas.openxmlformats.org/officeDocument/2006/relationships/hyperlink" Target="mailto:brendon@sportperformancecentres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 txBox="1">
            <a:spLocks/>
          </p:cNvSpPr>
          <p:nvPr/>
        </p:nvSpPr>
        <p:spPr>
          <a:xfrm>
            <a:off x="643647" y="2295727"/>
            <a:ext cx="6048983" cy="7222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ASPC Board members</a:t>
            </a:r>
            <a:endParaRPr lang="en-CA" sz="4000" dirty="0">
              <a:solidFill>
                <a:srgbClr val="FF000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9197E4-2240-DB4B-AF62-F68E587C6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33" y="189284"/>
            <a:ext cx="3739911" cy="106102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1E9AFDE-DE0C-E243-99AD-638A12607D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7970" y="5635219"/>
            <a:ext cx="1633112" cy="78231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D8CFC94-8A07-FA43-BABD-FDB438B4E0D4}"/>
              </a:ext>
            </a:extLst>
          </p:cNvPr>
          <p:cNvSpPr/>
          <p:nvPr/>
        </p:nvSpPr>
        <p:spPr>
          <a:xfrm>
            <a:off x="1282992" y="3139540"/>
            <a:ext cx="87222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Board of Directors members from Hong Kong 2021 to Paris 2023: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President: </a:t>
            </a:r>
            <a:r>
              <a:rPr lang="en-GB" sz="1200" dirty="0" err="1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Tapio</a:t>
            </a:r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Korjus (FIN)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4"/>
              </a:rPr>
              <a:t>tapio.korjus@sportperformancecentres.org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Secretary General: </a:t>
            </a:r>
            <a:r>
              <a:rPr lang="en-GB" sz="1200" dirty="0" err="1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Josep</a:t>
            </a:r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GB" sz="1200" dirty="0" err="1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Escoda</a:t>
            </a:r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(ESP)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5"/>
              </a:rPr>
              <a:t>josep.escoda@sportperformancecentres.org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Executive </a:t>
            </a:r>
            <a:r>
              <a:rPr lang="en-GB" sz="1200" dirty="0" err="1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Vicepresident</a:t>
            </a:r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: Debbie Low (CAN)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6"/>
              </a:rPr>
              <a:t>debbie.low@sportperformancecentres.org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Treasurer: Steve Lawrence (AUS)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7"/>
              </a:rPr>
              <a:t>steve.lawrence@sportperformancecentres.org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Vice President for America: Ken </a:t>
            </a:r>
            <a:r>
              <a:rPr lang="en-GB" sz="1200" dirty="0" err="1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Bagnell</a:t>
            </a:r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(CAN)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8"/>
              </a:rPr>
              <a:t>ken.bagnell@sportperformancecentres.org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Vice President for Europe: Harry </a:t>
            </a:r>
            <a:r>
              <a:rPr lang="en-GB" sz="1200" dirty="0" err="1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Baehr</a:t>
            </a:r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(GER)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9"/>
              </a:rPr>
              <a:t>harry.baehr@sportperformancecentres.org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Vice President for Africa: Dr Kevin </a:t>
            </a:r>
            <a:r>
              <a:rPr lang="en-GB" sz="1200" dirty="0" err="1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Subban</a:t>
            </a:r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(SAF)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10"/>
              </a:rPr>
              <a:t>kevin.subban@sportperformancecentres.org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Vice President for Asia: Takeshi </a:t>
            </a:r>
            <a:r>
              <a:rPr lang="en-GB" sz="1200" dirty="0" err="1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Kukidome</a:t>
            </a:r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(JPN)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11"/>
              </a:rPr>
              <a:t>takeshi.kukidome@sportperfomancecentres.org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Vice President for Oceania: Anne Marie Harrison (AUS)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12"/>
              </a:rPr>
              <a:t>annemarie.harrisson@sportperformancecentres.org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Past President: Dale Henwood (CAN)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13"/>
              </a:rPr>
              <a:t>dale.henwood@sportperformancecentres.org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Previous Forum Host: Brendon Goodenough (SAF)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14"/>
              </a:rPr>
              <a:t>brendon@sportperformancecentres.org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Next Forum Host: Raymond So (HKG)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15"/>
              </a:rPr>
              <a:t>raymond.so@sportperformancecentres.org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Next Forum Host: </a:t>
            </a:r>
            <a:r>
              <a:rPr lang="en-GB" sz="1200" dirty="0" err="1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Babak.AMIR</a:t>
            </a:r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-TAHMASSEB (FRA)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15"/>
              </a:rPr>
              <a:t>babak.amir-tahmasseb@sportperformancecentres.org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Host Secretariat: Silvia </a:t>
            </a:r>
            <a:r>
              <a:rPr lang="en-GB" sz="1200" dirty="0" err="1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Matesanz</a:t>
            </a:r>
            <a:r>
              <a:rPr lang="en-GB" sz="1200" dirty="0">
                <a:solidFill>
                  <a:srgbClr val="666666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(ESP) - </a:t>
            </a:r>
            <a:r>
              <a:rPr lang="en-GB" sz="1200" u="sng" dirty="0">
                <a:solidFill>
                  <a:srgbClr val="999999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16"/>
              </a:rPr>
              <a:t>silvia.matesanz@sportperformancecentres.org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sz="12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Former Presidents: Mike English (USA) Jukka </a:t>
            </a:r>
            <a:r>
              <a:rPr lang="en-GB" sz="1200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Lahtinen</a:t>
            </a:r>
            <a:r>
              <a:rPr lang="en-GB" sz="12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(FIN) - In Memoriam</a:t>
            </a:r>
            <a:endParaRPr lang="en-GB" sz="1200" dirty="0">
              <a:solidFill>
                <a:srgbClr val="66666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br>
              <a:rPr lang="en-GB" sz="1200" dirty="0"/>
            </a:br>
            <a:endParaRPr lang="en-ES" sz="1200" dirty="0"/>
          </a:p>
        </p:txBody>
      </p:sp>
    </p:spTree>
    <p:extLst>
      <p:ext uri="{BB962C8B-B14F-4D97-AF65-F5344CB8AC3E}">
        <p14:creationId xmlns:p14="http://schemas.microsoft.com/office/powerpoint/2010/main" val="341081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076" y="5713040"/>
            <a:ext cx="1633112" cy="782313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26033" y="2518791"/>
            <a:ext cx="10515599" cy="3241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ASPC Members</a:t>
            </a:r>
            <a:endParaRPr lang="en-CA" sz="40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B27F68-1B36-4746-9DC2-D260C0ECDC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90" y="3008819"/>
            <a:ext cx="7086600" cy="3175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BDAA848-A326-864E-9C61-923E1F6179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33" y="189284"/>
            <a:ext cx="3739911" cy="1061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930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076" y="5713040"/>
            <a:ext cx="1633112" cy="782313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26033" y="2518791"/>
            <a:ext cx="10515599" cy="3241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ASPC Members</a:t>
            </a:r>
            <a:endParaRPr lang="en-CA" sz="40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B27F68-1B36-4746-9DC2-D260C0ECDC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90" y="3008819"/>
            <a:ext cx="7086600" cy="3175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99CD34-471E-9F4F-B6F6-621D8B0AC1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33" y="189284"/>
            <a:ext cx="3739911" cy="1061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652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076" y="5713040"/>
            <a:ext cx="1633112" cy="782313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26033" y="2518791"/>
            <a:ext cx="10515599" cy="3241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ASPC Members</a:t>
            </a:r>
            <a:endParaRPr lang="en-CA" sz="40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B27F68-1B36-4746-9DC2-D260C0ECDC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90" y="3008819"/>
            <a:ext cx="7086600" cy="3175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CA0438-D43E-1746-A218-32563C9C98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33" y="189284"/>
            <a:ext cx="3739911" cy="1061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448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076" y="5713040"/>
            <a:ext cx="1633112" cy="782313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26033" y="2518791"/>
            <a:ext cx="10515599" cy="3241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ASPC Members</a:t>
            </a:r>
            <a:endParaRPr lang="en-CA" sz="40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B27F68-1B36-4746-9DC2-D260C0ECDC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90" y="3008819"/>
            <a:ext cx="7086600" cy="3175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E67077-D876-8D44-B6BB-ACE51AC14E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33" y="189284"/>
            <a:ext cx="3739911" cy="1061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035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7868</TotalTime>
  <Words>276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Cordell Fleck</dc:creator>
  <cp:lastModifiedBy>JES</cp:lastModifiedBy>
  <cp:revision>28</cp:revision>
  <dcterms:created xsi:type="dcterms:W3CDTF">2016-07-05T21:38:20Z</dcterms:created>
  <dcterms:modified xsi:type="dcterms:W3CDTF">2022-01-22T13:04:32Z</dcterms:modified>
</cp:coreProperties>
</file>